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58" r:id="rId2"/>
    <p:sldMasterId id="2147483648" r:id="rId3"/>
    <p:sldMasterId id="2147483656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5" r:id="rId15"/>
  </p:sldIdLst>
  <p:sldSz cx="12192000" cy="6858000"/>
  <p:notesSz cx="6858000" cy="9144000"/>
  <p:embeddedFontLst>
    <p:embeddedFont>
      <p:font typeface="문체부 훈민정음체" panose="02020603020101020101" pitchFamily="18" charset="-127"/>
      <p:regular r:id="rId16"/>
    </p:embeddedFont>
    <p:embeddedFont>
      <p:font typeface="HY견고딕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MS PGothic" panose="020B0600070205080204" pitchFamily="34" charset="-128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8173"/>
    <a:srgbClr val="1D1D1D"/>
    <a:srgbClr val="AC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7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347146" y="1294364"/>
            <a:ext cx="3497708" cy="4501466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46954"/>
              </a:solidFill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5841288" y="1086509"/>
            <a:ext cx="509424" cy="48682"/>
            <a:chOff x="5520688" y="1583580"/>
            <a:chExt cx="1130145" cy="108000"/>
          </a:xfrm>
        </p:grpSpPr>
        <p:sp>
          <p:nvSpPr>
            <p:cNvPr id="4" name="타원 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 userDrawn="1"/>
        </p:nvGrpSpPr>
        <p:grpSpPr>
          <a:xfrm>
            <a:off x="5841288" y="5979343"/>
            <a:ext cx="509424" cy="48682"/>
            <a:chOff x="5520688" y="1583580"/>
            <a:chExt cx="1130145" cy="108000"/>
          </a:xfrm>
        </p:grpSpPr>
        <p:sp>
          <p:nvSpPr>
            <p:cNvPr id="8" name="타원 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2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9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65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5426587" y="3256023"/>
            <a:ext cx="133882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300" dirty="0" smtClean="0">
                <a:solidFill>
                  <a:schemeClr val="bg1"/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어플리케이션</a:t>
            </a:r>
            <a:endParaRPr lang="ko-KR" altLang="en-US" sz="1200" spc="300" dirty="0">
              <a:solidFill>
                <a:schemeClr val="bg1"/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618400" y="2671248"/>
            <a:ext cx="495520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 smtClean="0">
                <a:solidFill>
                  <a:schemeClr val="bg1"/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간편한 출입 명부 작성</a:t>
            </a:r>
            <a:endParaRPr lang="ko-KR" altLang="en-US" sz="3200" b="1" spc="300" dirty="0">
              <a:solidFill>
                <a:schemeClr val="bg1"/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28803" y="3702298"/>
            <a:ext cx="153439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100" dirty="0" smtClean="0">
                <a:solidFill>
                  <a:schemeClr val="bg1"/>
                </a:solidFill>
                <a:ea typeface="문체부 훈민정음체" panose="02020603020101020101" pitchFamily="18" charset="-127"/>
              </a:rPr>
              <a:t>20123385 </a:t>
            </a:r>
            <a:r>
              <a:rPr lang="ko-KR" altLang="en-US" sz="1200" spc="100" dirty="0" smtClean="0">
                <a:solidFill>
                  <a:schemeClr val="bg1"/>
                </a:solidFill>
                <a:ea typeface="문체부 훈민정음체" panose="02020603020101020101" pitchFamily="18" charset="-127"/>
              </a:rPr>
              <a:t>조정학</a:t>
            </a:r>
            <a:endParaRPr lang="ko-KR" altLang="en-US" sz="1200" spc="100" dirty="0">
              <a:solidFill>
                <a:schemeClr val="bg1"/>
              </a:solidFill>
              <a:ea typeface="문체부 훈민정음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8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255" y="569880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데모 영상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08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pic>
        <p:nvPicPr>
          <p:cNvPr id="4" name="졸업작품데모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2393" y="1488450"/>
            <a:ext cx="7688038" cy="43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9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176245" y="2967336"/>
            <a:ext cx="38395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b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감사합니다</a:t>
            </a:r>
            <a:endParaRPr lang="ko-KR" altLang="en-US" sz="54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5085146" y="1638591"/>
            <a:ext cx="20217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20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30091" y="292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030091" y="355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030091" y="419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30091" y="482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5228" y="2382927"/>
            <a:ext cx="7232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altLang="ko-KR" b="1" spc="3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1228" y="3035918"/>
            <a:ext cx="13580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  <a:endParaRPr lang="ko-KR" altLang="en-US" b="1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71226" y="3688909"/>
            <a:ext cx="13580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설명</a:t>
            </a:r>
            <a:endParaRPr lang="ko-KR" altLang="en-US" b="1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53834" y="4341900"/>
            <a:ext cx="199285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 및 완성도</a:t>
            </a:r>
            <a:endParaRPr lang="ko-KR" altLang="en-US" b="1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24502" y="4994891"/>
            <a:ext cx="8483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b="1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3722" y="1493210"/>
            <a:ext cx="2457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[</a:t>
            </a:r>
            <a:r>
              <a:rPr lang="ko-KR" altLang="en-US" sz="2000" dirty="0" smtClean="0">
                <a:latin typeface="+mn-ea"/>
              </a:rPr>
              <a:t>기존의 방식 </a:t>
            </a: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smtClean="0">
                <a:latin typeface="+mn-ea"/>
              </a:rPr>
              <a:t>가지</a:t>
            </a:r>
            <a:r>
              <a:rPr lang="en-US" altLang="ko-KR" sz="2000" dirty="0" smtClean="0">
                <a:latin typeface="+mn-ea"/>
              </a:rPr>
              <a:t>]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04" y="2409642"/>
            <a:ext cx="2014769" cy="1323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2404" y="1966815"/>
            <a:ext cx="6372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출입을 하면 배치된 장소에서 자신의 개인 정보를 작성하는 방식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477987" y="2409642"/>
            <a:ext cx="29177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장점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역학 조사에 도움을 준다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스마트 폰 미사용자 이용 간편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656512" y="2305369"/>
            <a:ext cx="22990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단점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정보 노출 우려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허위 작성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미작성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바이러스 노출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볼펜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4</a:t>
            </a:r>
            <a:r>
              <a:rPr lang="ko-KR" altLang="en-US" sz="1400" dirty="0" smtClean="0"/>
              <a:t>주 후 파기 확인 불가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시간 지연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줄 설 때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9969" y="3783604"/>
            <a:ext cx="5235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출입을 하면 배치된 장소에서 </a:t>
            </a:r>
            <a:r>
              <a:rPr lang="en-US" altLang="ko-KR" sz="1600" dirty="0" smtClean="0"/>
              <a:t>QR</a:t>
            </a:r>
            <a:r>
              <a:rPr lang="ko-KR" altLang="en-US" sz="1600" dirty="0" smtClean="0"/>
              <a:t>코드 인식하는 방식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1026" name="Picture 2" descr="집합제한조치 대상 시설, '전자출입명부(QR코드)' 의무화 &gt; 뉴스 | 한의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404" y="4269366"/>
            <a:ext cx="2014769" cy="1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77987" y="4269366"/>
            <a:ext cx="28632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장점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역학 조사에 도움을 준다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스마트 폰 소지 시  이용 간편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오염 위험도 적음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정보 노출 방지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허위 작성 방지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시간 절약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6512" y="4269366"/>
            <a:ext cx="44791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단점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파기 여부 확인 불가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어떤 정보가 쓰였는지 알기 힘들다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스마트 폰 소지하지 않거나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익숙하지 않은 사람이</a:t>
            </a:r>
            <a:endParaRPr lang="en-US" altLang="ko-KR" sz="1400" dirty="0" smtClean="0"/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이용하기 어려움이 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5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3578" y="13085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나의 계획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04" y="2840166"/>
            <a:ext cx="960664" cy="948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4233" y="2049909"/>
            <a:ext cx="17796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방문한 곳에서 </a:t>
            </a:r>
            <a:r>
              <a:rPr lang="en-US" altLang="ko-KR" sz="1000" dirty="0" smtClean="0"/>
              <a:t>QR</a:t>
            </a:r>
            <a:r>
              <a:rPr lang="ko-KR" altLang="en-US" sz="1000" dirty="0" smtClean="0"/>
              <a:t>코드 제시</a:t>
            </a:r>
            <a:endParaRPr lang="en-US" altLang="ko-KR" sz="1000" dirty="0" smtClean="0"/>
          </a:p>
        </p:txBody>
      </p:sp>
      <p:sp>
        <p:nvSpPr>
          <p:cNvPr id="5" name="오른쪽 화살표 4"/>
          <p:cNvSpPr/>
          <p:nvPr/>
        </p:nvSpPr>
        <p:spPr>
          <a:xfrm>
            <a:off x="2259890" y="3196112"/>
            <a:ext cx="498022" cy="2367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91" y="2457449"/>
            <a:ext cx="1065901" cy="18859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75516" y="2045049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QR</a:t>
            </a:r>
            <a:r>
              <a:rPr lang="ko-KR" altLang="en-US" sz="1000" dirty="0" smtClean="0"/>
              <a:t>코드 스캔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방문자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4140785" y="3196112"/>
            <a:ext cx="498022" cy="2367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15" y="2457450"/>
            <a:ext cx="986382" cy="18149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6587" y="2045049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본인 인증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방문자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880376" y="3196112"/>
            <a:ext cx="498022" cy="2367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7" y="2457449"/>
            <a:ext cx="981650" cy="18149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78398" y="2045049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정보 입력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방문자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7732398" y="3196112"/>
            <a:ext cx="498022" cy="2367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85" y="2457449"/>
            <a:ext cx="1017644" cy="18859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78019" y="2045049"/>
            <a:ext cx="1550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정보 가능 확인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방문자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20" name="덧셈 기호 19"/>
          <p:cNvSpPr/>
          <p:nvPr/>
        </p:nvSpPr>
        <p:spPr>
          <a:xfrm>
            <a:off x="9529794" y="3045072"/>
            <a:ext cx="506186" cy="538843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91" y="2457449"/>
            <a:ext cx="999124" cy="18859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97231" y="2045048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정보 조회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방문자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56551" y="4438595"/>
            <a:ext cx="35541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장점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정보 노출 방지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허위 작성 방지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본인 인증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시간 지연 방지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오염 위험도 낮음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파기 확인 가능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조회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역학 조사 도움을 준다</a:t>
            </a:r>
            <a:r>
              <a:rPr lang="en-US" altLang="ko-KR" sz="16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스마트 폰 소지 시 이용 간편</a:t>
            </a:r>
            <a:endParaRPr lang="en-US" altLang="ko-KR" sz="16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797176" y="4373279"/>
            <a:ext cx="4404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단점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스마트 폰 </a:t>
            </a:r>
            <a:r>
              <a:rPr lang="ko-KR" altLang="en-US" sz="1600" dirty="0" smtClean="0"/>
              <a:t>소지하지 </a:t>
            </a:r>
            <a:r>
              <a:rPr lang="ko-KR" altLang="en-US" sz="1600" dirty="0"/>
              <a:t>않거나</a:t>
            </a:r>
            <a:r>
              <a:rPr lang="en-US" altLang="ko-KR" sz="1600" dirty="0"/>
              <a:t>, </a:t>
            </a:r>
            <a:r>
              <a:rPr lang="ko-KR" altLang="en-US" sz="1600" dirty="0"/>
              <a:t>익숙하지 않은 </a:t>
            </a:r>
            <a:r>
              <a:rPr lang="ko-KR" altLang="en-US" sz="1600" dirty="0" smtClean="0"/>
              <a:t>사람이 이용하기 </a:t>
            </a:r>
            <a:r>
              <a:rPr lang="ko-KR" altLang="en-US" sz="1600" dirty="0"/>
              <a:t>어려움이 있다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9693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인프런 - 파이어베이스(Firebase)를 이용한 웹+안드로이드 메모 어플리케이션 만들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74" y="3175721"/>
            <a:ext cx="1768188" cy="11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/안드로이드] Manifest 속성 icon에 대해 정복해보자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66" y="2428689"/>
            <a:ext cx="1743464" cy="264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로고 컴퓨터 아이콘 PHP 휴대용 네트워크 그래픽, wm 로고, 텍스트, 상표 png | PNGEg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80" y="3241076"/>
            <a:ext cx="1372541" cy="102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pMyAdmin Ver4.8.2 happycg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611" y="3175721"/>
            <a:ext cx="197167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1333" y="2669721"/>
            <a:ext cx="129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본인 인증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23670" y="2669721"/>
            <a:ext cx="255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저장용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(local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서버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242229" y="3584121"/>
            <a:ext cx="5215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638730" y="3565071"/>
            <a:ext cx="5215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884986" y="3499756"/>
            <a:ext cx="5215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240659" y="3842471"/>
            <a:ext cx="523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638730" y="3853171"/>
            <a:ext cx="523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7878969" y="3842471"/>
            <a:ext cx="523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12377" y="4384841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Remote </a:t>
            </a:r>
            <a:r>
              <a:rPr lang="ko-KR" altLang="en-US" sz="1100" dirty="0" smtClean="0"/>
              <a:t>서버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27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설명</a:t>
            </a:r>
            <a:r>
              <a:rPr lang="en-US" altLang="ko-KR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24725" y="1520015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본인 인증</a:t>
            </a:r>
            <a:r>
              <a:rPr lang="en-US" altLang="ko-KR" dirty="0" smtClean="0">
                <a:latin typeface="+mn-ea"/>
              </a:rPr>
              <a:t>]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3" y="1992085"/>
            <a:ext cx="1885479" cy="3469324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2865665" y="3624693"/>
            <a:ext cx="889907" cy="204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55572" y="150791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소스 설명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2" y="1992085"/>
            <a:ext cx="3497580" cy="236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3151" y="1979390"/>
            <a:ext cx="3634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[1.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인증 번호 요청 할 번호 입력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메서드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-&gt;Callback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호출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]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84" y="2630865"/>
            <a:ext cx="6708181" cy="888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84" y="3988029"/>
            <a:ext cx="6877863" cy="5813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51484" y="3595941"/>
            <a:ext cx="5850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[3.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인증 번호 입력한 걸 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credential 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객체로 담아서 </a:t>
            </a:r>
            <a:r>
              <a:rPr lang="en-US" altLang="ko-KR" sz="1100" dirty="0" err="1" smtClean="0">
                <a:solidFill>
                  <a:schemeClr val="accent4">
                    <a:lumMod val="50000"/>
                  </a:schemeClr>
                </a:solidFill>
              </a:rPr>
              <a:t>signInWithPhone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100" dirty="0" err="1" smtClean="0">
                <a:solidFill>
                  <a:schemeClr val="accent4">
                    <a:lumMod val="50000"/>
                  </a:schemeClr>
                </a:solidFill>
              </a:rPr>
              <a:t>메서드로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 전달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84" y="5038336"/>
            <a:ext cx="6877863" cy="7339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51484" y="4668608"/>
            <a:ext cx="5850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[4.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인증 번호를 비교 및 확인해서 완료 시 인증 완료 문구 띄운다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..]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1484" y="2343139"/>
            <a:ext cx="3373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[2.</a:t>
            </a:r>
            <a:r>
              <a:rPr lang="ko-KR" altLang="en-US" sz="1100" dirty="0" smtClean="0">
                <a:solidFill>
                  <a:schemeClr val="accent4">
                    <a:lumMod val="50000"/>
                  </a:schemeClr>
                </a:solidFill>
              </a:rPr>
              <a:t>입력된 번호로 인증 번호 발송</a:t>
            </a:r>
            <a:r>
              <a:rPr lang="en-US" altLang="ko-KR" sz="11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설명</a:t>
            </a:r>
            <a:r>
              <a:rPr lang="en-US" altLang="ko-KR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05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06541" y="1567153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정보 입력</a:t>
            </a:r>
            <a:r>
              <a:rPr lang="en-US" altLang="ko-KR" dirty="0" smtClean="0">
                <a:latin typeface="+mn-ea"/>
              </a:rPr>
              <a:t>]</a:t>
            </a:r>
            <a:endParaRPr lang="en-US" altLang="ko-KR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08679" y="1567153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소스 설명</a:t>
            </a:r>
            <a:r>
              <a:rPr lang="en-US" altLang="ko-KR" dirty="0" smtClean="0">
                <a:latin typeface="+mn-ea"/>
              </a:rPr>
              <a:t>]</a:t>
            </a:r>
            <a:endParaRPr lang="en-US" altLang="ko-KR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1" y="2049235"/>
            <a:ext cx="1837315" cy="3396997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991204" y="3645679"/>
            <a:ext cx="889907" cy="204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79" y="2119474"/>
            <a:ext cx="3048302" cy="250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3179" y="4690986"/>
            <a:ext cx="3219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정보를 입력한 값을 가져와 변수에 저장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23" y="2402899"/>
            <a:ext cx="4579374" cy="5302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4092" y="2119474"/>
            <a:ext cx="320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 [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객체생성 및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DB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에 데이터 저장하기 위해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23" y="3369678"/>
            <a:ext cx="4579374" cy="16115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55323" y="5130636"/>
            <a:ext cx="271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 [</a:t>
            </a:r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php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파일을 실행시켜 데이터 전달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2869" y="1566763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정보 조회</a:t>
            </a:r>
            <a:r>
              <a:rPr lang="en-US" altLang="ko-KR" dirty="0" smtClean="0">
                <a:latin typeface="+mn-ea"/>
              </a:rPr>
              <a:t>]</a:t>
            </a:r>
            <a:endParaRPr lang="en-US" altLang="ko-KR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08679" y="1567153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</a:rPr>
              <a:t>[</a:t>
            </a:r>
            <a:r>
              <a:rPr lang="ko-KR" altLang="en-US" dirty="0" smtClean="0">
                <a:latin typeface="+mn-ea"/>
              </a:rPr>
              <a:t>소스 설명</a:t>
            </a:r>
            <a:r>
              <a:rPr lang="en-US" altLang="ko-KR" dirty="0" smtClean="0">
                <a:latin typeface="+mn-ea"/>
              </a:rPr>
              <a:t>]</a:t>
            </a:r>
            <a:endParaRPr lang="en-US" altLang="ko-KR" dirty="0">
              <a:latin typeface="+mn-ea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991204" y="3645679"/>
            <a:ext cx="889907" cy="2041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3255" y="569880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설명</a:t>
            </a:r>
            <a:r>
              <a:rPr lang="en-US" altLang="ko-KR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(3)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06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1" y="2078135"/>
            <a:ext cx="1820987" cy="34373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11" y="3385510"/>
            <a:ext cx="7243230" cy="8542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67" y="2355136"/>
            <a:ext cx="4735700" cy="4775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33749" y="2957705"/>
            <a:ext cx="2860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-[</a:t>
            </a:r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php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실행시켜 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DB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의 정보를 가져온다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79" y="4636981"/>
            <a:ext cx="7318645" cy="8784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81111" y="4359982"/>
            <a:ext cx="4148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-[DB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에서 가져온 정보를 </a:t>
            </a:r>
            <a:r>
              <a:rPr lang="en-US" altLang="ko-KR" sz="1200" dirty="0" err="1" smtClean="0">
                <a:solidFill>
                  <a:schemeClr val="accent4">
                    <a:lumMod val="50000"/>
                  </a:schemeClr>
                </a:solidFill>
              </a:rPr>
              <a:t>showresult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ko-KR" altLang="en-US" sz="1200" dirty="0" err="1" smtClean="0">
                <a:solidFill>
                  <a:schemeClr val="accent4">
                    <a:lumMod val="50000"/>
                  </a:schemeClr>
                </a:solidFill>
              </a:rPr>
              <a:t>메서드로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 보여준다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0467" y="199170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-[</a:t>
            </a:r>
            <a:r>
              <a:rPr lang="ko-KR" altLang="en-US" sz="1200" dirty="0" smtClean="0">
                <a:solidFill>
                  <a:schemeClr val="accent4">
                    <a:lumMod val="50000"/>
                  </a:schemeClr>
                </a:solidFill>
              </a:rPr>
              <a:t>객체를 생성해서 텍스트에 입력한 정보를 전달</a:t>
            </a:r>
            <a:r>
              <a:rPr lang="en-US" altLang="ko-KR" sz="1200" dirty="0" smtClean="0">
                <a:solidFill>
                  <a:schemeClr val="accent4">
                    <a:lumMod val="50000"/>
                  </a:schemeClr>
                </a:solidFill>
              </a:rPr>
              <a:t>.]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255" y="5698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 계획 및 완성도</a:t>
            </a:r>
            <a:endParaRPr lang="ko-KR" altLang="en-US" sz="2400" dirty="0">
              <a:solidFill>
                <a:srgbClr val="1D1D1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473" y="311719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07</a:t>
            </a:r>
            <a:endParaRPr lang="ko-KR" altLang="en-US" sz="5400" spc="-300" dirty="0">
              <a:solidFill>
                <a:srgbClr val="1D1D1D"/>
              </a:solidFill>
              <a:latin typeface="MS PGothic" panose="020B0600070205080204" pitchFamily="34" charset="-128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85899"/>
            <a:ext cx="8409213" cy="3401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5692" y="4886975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완성도 </a:t>
            </a:r>
            <a:r>
              <a:rPr lang="en-US" altLang="ko-KR" b="1" dirty="0" smtClean="0"/>
              <a:t>(</a:t>
            </a:r>
            <a:r>
              <a:rPr lang="en-US" altLang="ko-KR" b="1" dirty="0" smtClean="0"/>
              <a:t>70~75%)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43255" y="5256307"/>
            <a:ext cx="66944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fontAlgn="base">
              <a:buFontTx/>
              <a:buChar char="-"/>
            </a:pPr>
            <a:r>
              <a:rPr lang="ko-KR" altLang="en-US" sz="1400" b="1" dirty="0" smtClean="0"/>
              <a:t>정보 파기 전 재방문일 경우 </a:t>
            </a:r>
            <a:r>
              <a:rPr lang="ko-KR" altLang="en-US" sz="1400" b="1" dirty="0"/>
              <a:t>방문시간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날짜만 업데이트 가능하도록 하는 </a:t>
            </a:r>
            <a:r>
              <a:rPr lang="ko-KR" altLang="en-US" sz="1400" b="1" dirty="0" smtClean="0"/>
              <a:t>기능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  <a:p>
            <a:pPr marL="285750" indent="-285750" fontAlgn="base">
              <a:buFontTx/>
              <a:buChar char="-"/>
            </a:pPr>
            <a:r>
              <a:rPr lang="ko-KR" altLang="en-US" sz="1400" b="1" dirty="0"/>
              <a:t>문진표 및 간단한 부분 </a:t>
            </a:r>
            <a:r>
              <a:rPr lang="ko-KR" altLang="en-US" sz="1400" b="1" dirty="0" smtClean="0"/>
              <a:t>추가</a:t>
            </a:r>
            <a:endParaRPr lang="en-US" altLang="ko-KR" sz="1400" b="1" dirty="0" smtClean="0"/>
          </a:p>
          <a:p>
            <a:pPr marL="285750" indent="-285750" fontAlgn="base">
              <a:buFontTx/>
              <a:buChar char="-"/>
            </a:pPr>
            <a:r>
              <a:rPr lang="ko-KR" altLang="en-US" sz="1400" b="1" dirty="0" smtClean="0"/>
              <a:t>정보 조회 부분 수정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95692" y="11342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일정 계획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046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428</Words>
  <Application>Microsoft Office PowerPoint</Application>
  <PresentationFormat>와이드스크린</PresentationFormat>
  <Paragraphs>90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나눔스퀘어 ExtraBold</vt:lpstr>
      <vt:lpstr>문체부 훈민정음체</vt:lpstr>
      <vt:lpstr>HY견고딕</vt:lpstr>
      <vt:lpstr>맑은 고딕</vt:lpstr>
      <vt:lpstr>MS PGothic</vt:lpstr>
      <vt:lpstr>Arial</vt:lpstr>
      <vt:lpstr>메인, 마무리</vt:lpstr>
      <vt:lpstr>목차</vt:lpstr>
      <vt:lpstr>내용</vt:lpstr>
      <vt:lpstr>빈화면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 JH</cp:lastModifiedBy>
  <cp:revision>32</cp:revision>
  <dcterms:created xsi:type="dcterms:W3CDTF">2017-12-09T13:56:47Z</dcterms:created>
  <dcterms:modified xsi:type="dcterms:W3CDTF">2020-11-26T00:59:54Z</dcterms:modified>
</cp:coreProperties>
</file>